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83" r:id="rId4"/>
    <p:sldId id="282" r:id="rId5"/>
    <p:sldId id="279" r:id="rId6"/>
    <p:sldId id="280" r:id="rId7"/>
    <p:sldId id="281" r:id="rId8"/>
    <p:sldId id="276" r:id="rId9"/>
    <p:sldId id="273" r:id="rId10"/>
    <p:sldId id="285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E68060-4926-41A1-B420-AA4314158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74" y="1038163"/>
            <a:ext cx="9531290" cy="508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74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9C63E4-6AA4-43B7-97D8-F5ABB8039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95" y="1025749"/>
            <a:ext cx="10066123" cy="525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97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DISTRIBUTIVE PROPERTY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99246" y="1043995"/>
                <a:ext cx="4834272" cy="8620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46" y="1043995"/>
                <a:ext cx="4834272" cy="862095"/>
              </a:xfrm>
              <a:prstGeom prst="rect">
                <a:avLst/>
              </a:prstGeom>
              <a:blipFill>
                <a:blip r:embed="rId2"/>
                <a:stretch>
                  <a:fillRect b="-2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/>
              <p:nvPr/>
            </p:nvSpPr>
            <p:spPr>
              <a:xfrm>
                <a:off x="6096000" y="1056370"/>
                <a:ext cx="5869812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56370"/>
                <a:ext cx="5869812" cy="849720"/>
              </a:xfrm>
              <a:prstGeom prst="rect">
                <a:avLst/>
              </a:prstGeom>
              <a:blipFill>
                <a:blip r:embed="rId3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FOIL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0" y="1616140"/>
                <a:ext cx="540853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16140"/>
                <a:ext cx="5408532" cy="830997"/>
              </a:xfrm>
              <a:prstGeom prst="rect">
                <a:avLst/>
              </a:prstGeom>
              <a:blipFill>
                <a:blip r:embed="rId2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841656A-06D6-4E9C-B088-B596A02B3F19}"/>
              </a:ext>
            </a:extLst>
          </p:cNvPr>
          <p:cNvSpPr txBox="1"/>
          <p:nvPr/>
        </p:nvSpPr>
        <p:spPr>
          <a:xfrm>
            <a:off x="5905494" y="2652615"/>
            <a:ext cx="546071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F: FIRST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O: OUTSIDE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I: INSIDE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L: LAST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/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blipFill>
                <a:blip r:embed="rId3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/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/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/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blipFill>
                <a:blip r:embed="rId6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/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blipFill>
                <a:blip r:embed="rId7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082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FOIL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0" y="1616140"/>
                <a:ext cx="582210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16140"/>
                <a:ext cx="5822107" cy="830997"/>
              </a:xfrm>
              <a:prstGeom prst="rect">
                <a:avLst/>
              </a:prstGeom>
              <a:blipFill>
                <a:blip r:embed="rId2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841656A-06D6-4E9C-B088-B596A02B3F19}"/>
              </a:ext>
            </a:extLst>
          </p:cNvPr>
          <p:cNvSpPr txBox="1"/>
          <p:nvPr/>
        </p:nvSpPr>
        <p:spPr>
          <a:xfrm>
            <a:off x="5905494" y="2652615"/>
            <a:ext cx="546071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F: FIRST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O: OUTSIDE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I: INSIDE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L: LAST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/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blipFill>
                <a:blip r:embed="rId3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/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/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/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blipFill>
                <a:blip r:embed="rId6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/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blipFill>
                <a:blip r:embed="rId7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27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81454-CA3A-43FD-ADD7-731FA0D85D2C}"/>
              </a:ext>
            </a:extLst>
          </p:cNvPr>
          <p:cNvSpPr txBox="1"/>
          <p:nvPr/>
        </p:nvSpPr>
        <p:spPr>
          <a:xfrm>
            <a:off x="499246" y="1043995"/>
            <a:ext cx="6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/>
              <p:nvPr/>
            </p:nvSpPr>
            <p:spPr>
              <a:xfrm>
                <a:off x="1575480" y="1070233"/>
                <a:ext cx="26386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(8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480" y="1070233"/>
                <a:ext cx="2638671" cy="677108"/>
              </a:xfrm>
              <a:prstGeom prst="rect">
                <a:avLst/>
              </a:prstGeom>
              <a:blipFill>
                <a:blip r:embed="rId2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/>
              <p:nvPr/>
            </p:nvSpPr>
            <p:spPr>
              <a:xfrm>
                <a:off x="7850492" y="1055003"/>
                <a:ext cx="26386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+7)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492" y="1055003"/>
                <a:ext cx="2638671" cy="677108"/>
              </a:xfrm>
              <a:prstGeom prst="rect">
                <a:avLst/>
              </a:prstGeom>
              <a:blipFill>
                <a:blip r:embed="rId3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488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2767428" y="937760"/>
                <a:ext cx="6748514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428" y="937760"/>
                <a:ext cx="6748514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84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2767428" y="937760"/>
                <a:ext cx="7402411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428" y="937760"/>
                <a:ext cx="7402411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401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2767428" y="937760"/>
                <a:ext cx="6657143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428" y="937760"/>
                <a:ext cx="6657143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7710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C72E50-43A9-47A1-80EA-48BBDC9F4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93" y="977900"/>
            <a:ext cx="10103207" cy="530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3057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195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Cambria Math</vt:lpstr>
      <vt:lpstr>Retrospect</vt:lpstr>
      <vt:lpstr>Unit 3 MULTIPLYING POLYNOMIALS</vt:lpstr>
      <vt:lpstr>DISTRIBUTIVE PROPERTY</vt:lpstr>
      <vt:lpstr>FOIL</vt:lpstr>
      <vt:lpstr>FOIL</vt:lpstr>
      <vt:lpstr>FIND THE SQUARE</vt:lpstr>
      <vt:lpstr>BINOMIAL TIMES A TRINOMIAL</vt:lpstr>
      <vt:lpstr>BINOMIAL TIMES A TRINOMIAL</vt:lpstr>
      <vt:lpstr>BINOMIAL TIMES A TRINOMIAL</vt:lpstr>
      <vt:lpstr>Word Problem</vt:lpstr>
      <vt:lpstr>Word Problem</vt:lpstr>
      <vt:lpstr>Word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16</cp:revision>
  <dcterms:created xsi:type="dcterms:W3CDTF">2018-08-29T02:57:50Z</dcterms:created>
  <dcterms:modified xsi:type="dcterms:W3CDTF">2019-08-22T13:04:49Z</dcterms:modified>
</cp:coreProperties>
</file>